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16617-E798-C7A6-37D4-462EFAC7C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86F23-3150-E0F0-ED79-4A764056D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D63B7-B731-7EE5-4ED5-072F50256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D96B2-2E81-EB87-CC55-875CE94D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92920-463C-E858-F266-ABF0DDF2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53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CA1D0-400E-ECA2-00CB-092605A46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29171-C497-D007-1FF7-DA35F71F4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5B991-7614-D3C5-EE7C-B935793D2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5AF5E-8E5D-220E-A9A4-D4600A779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00A9D-3A23-61E4-E4A3-59199B94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34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B95E69-B453-5D1E-BB17-8D6F217DA5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5384A-67C1-2D35-AF1A-881463E62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6030C-AE1A-24A6-52C9-0E0FA150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B4062-5098-153D-6617-BAF335A00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03EB2-8FD2-31B6-86AE-CBF4F1E0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3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A41BE-9D46-3237-1CFA-0B08FB1E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0D163-700D-F4FB-0793-BB833CE37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86D18-3739-551B-3996-05203508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5B0A5-4B95-CA1A-58CA-57228B0E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E0E92-1D02-BBBE-E506-3E0D422E9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6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5E663-8063-EBAC-EDD9-C87547DD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8370B-CB1F-1DF0-48CC-3EBF0600A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4A720-29DC-FB11-8DAC-53CE1273C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52EF7-2710-5D6D-C3D4-42D9A0E98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000CE-CD79-318D-B707-A3915D4A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6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A1749-0DEA-E7BB-B5BA-8B79F3D2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B760F-51E6-2EF4-E5BA-5FB1B73BD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920A7-566D-DD3E-1078-2D1B68CA1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74CB8-F31A-C40A-7DF3-F336AFE0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1ED30-4FBB-8CF2-1D71-D5B7F2C50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1A5C9-1B1D-C81B-A615-1939EFEF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5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8F8DE-73C4-C44E-9725-547F1F7C4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962FB-7F17-638E-A2AD-43FD1DD90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C035B-C337-54ED-6E95-02064F5C0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EA2A73-CADC-2AE5-488B-4BDF59830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71F40-9EC5-6995-78A2-96153E6F6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B6AD7-C0F3-5B19-D087-BD05E9A0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D20FDD-B802-1295-CBFC-9D6AE0B5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D3AC48-A143-04E1-8F0A-93F82DDB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84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81A79-6CF6-3431-2C12-FC45BAED7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F793D9-E1AC-8224-1FBB-BE508DB4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21ACE-0FDC-F31C-02B7-A2647D62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825365-F3B2-0D49-44C1-1611C80A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24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703B61-86A0-CB69-F1E9-64E4737D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6F0B8D-C28D-A7E5-EAA8-70ECD289D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2B91F-CFBF-4F35-44AB-65C2C90E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9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232B6-3F1D-A70B-3C63-8D462EF4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BB53B-91EB-8905-5CE7-33AE1B6D3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2A497-CD92-DAFA-63FC-135340C13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7E933-591A-541B-3B6F-2002E92D3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6737E-BE58-F277-CFCE-6CD2B66E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3BAB3-B9B0-0F39-7CC8-B7B19D7E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1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6AE86-F9A5-1754-3E69-49143BAF8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7C91D7-3275-9A0B-6A23-6A403BD1BC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4BD5A-C022-5FA5-E57A-2DDBEB6BF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D46C8-6F99-BACF-AE91-5C4E33FF6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DAC07-5621-6BF2-60A1-A4AD505C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AA05F-AD04-AD33-A297-90CBEC97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32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0520F-F6D3-9B1E-36F9-EBDDEEDE5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3804-C308-F20B-BFE7-95A6FDD8C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57AE7-4FA2-66FF-D493-D2AE8C243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645F-23BD-4007-AD5B-B1E647ED31FD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C595C-8E52-9EEA-10A4-03DFCD66E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C9E41-0186-C9D1-3BB6-F3DDE5543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2CE77-27F3-4C60-AF22-48B07C7BF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84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A7E24-DB93-BD08-DFBA-5F8D4C1A2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432" y="4286015"/>
            <a:ext cx="9144000" cy="2387600"/>
          </a:xfrm>
        </p:spPr>
        <p:txBody>
          <a:bodyPr>
            <a:normAutofit/>
          </a:bodyPr>
          <a:lstStyle/>
          <a:p>
            <a:r>
              <a:rPr lang="en-US" sz="2800" b="1" i="1" u="sng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Live Sustainably: Reception Class Activity Day at St Vincent's Church Green Space</a:t>
            </a:r>
            <a:endParaRPr lang="en-GB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061E8-B4F3-50DD-A1EA-E68DEFD05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1318" y="5613818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411F82-FC65-CBA1-32F6-AA327E742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74" y="225184"/>
            <a:ext cx="3525704" cy="54878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5CB5055-65B5-08DD-F394-C77E05A0E1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340" y="68574"/>
            <a:ext cx="2538346" cy="564444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E2817D6-965B-98D3-DA0F-87CE394BA3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606" y="225183"/>
            <a:ext cx="4656919" cy="555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8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Live Sustainably: Reception Class Activity Day at St Vincent's Church Green Space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Sustainably: Reception Class Activity Day at St Vincent's Church Green Space</dc:title>
  <dc:creator>Katharine Ryan Murray</dc:creator>
  <cp:lastModifiedBy>Katharine Ryan Murray</cp:lastModifiedBy>
  <cp:revision>1</cp:revision>
  <dcterms:created xsi:type="dcterms:W3CDTF">2023-09-08T16:32:23Z</dcterms:created>
  <dcterms:modified xsi:type="dcterms:W3CDTF">2023-09-08T16:32:58Z</dcterms:modified>
</cp:coreProperties>
</file>